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94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intended as a closing/thank you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C73927-4AC1-2C09-D6CC-1EB7E3FFB881}"/>
              </a:ext>
            </a:extLst>
          </p:cNvPr>
          <p:cNvSpPr txBox="1"/>
          <p:nvPr/>
        </p:nvSpPr>
        <p:spPr>
          <a:xfrm>
            <a:off x="901976" y="5690010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Mac:</a:t>
            </a:r>
          </a:p>
          <a:p>
            <a:r>
              <a:rPr lang="en-US" dirty="0">
                <a:solidFill>
                  <a:srgbClr val="FF0000"/>
                </a:solidFill>
              </a:rPr>
              <a:t>brew install git</a:t>
            </a:r>
          </a:p>
          <a:p>
            <a:r>
              <a:rPr lang="en-US" dirty="0">
                <a:solidFill>
                  <a:srgbClr val="FF0000"/>
                </a:solidFill>
              </a:rPr>
              <a:t>git --version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906B0-D96B-FE46-0C1D-A35626673B03}"/>
              </a:ext>
            </a:extLst>
          </p:cNvPr>
          <p:cNvSpPr txBox="1"/>
          <p:nvPr/>
        </p:nvSpPr>
        <p:spPr>
          <a:xfrm>
            <a:off x="3476210" y="5551510"/>
            <a:ext cx="6097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Ubuntu:</a:t>
            </a:r>
          </a:p>
          <a:p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 apt update</a:t>
            </a:r>
          </a:p>
          <a:p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 apt install -y git</a:t>
            </a:r>
          </a:p>
          <a:p>
            <a:r>
              <a:rPr lang="en-US" dirty="0">
                <a:solidFill>
                  <a:srgbClr val="FF0000"/>
                </a:solidFill>
              </a:rPr>
              <a:t>git --version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B0889-F1E5-0CF2-1205-DE3AF8EE3DBA}"/>
              </a:ext>
            </a:extLst>
          </p:cNvPr>
          <p:cNvSpPr txBox="1"/>
          <p:nvPr/>
        </p:nvSpPr>
        <p:spPr>
          <a:xfrm>
            <a:off x="6050444" y="585353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Download using </a:t>
            </a:r>
            <a:r>
              <a:rPr lang="en-US" dirty="0" err="1">
                <a:solidFill>
                  <a:srgbClr val="FF0000"/>
                </a:solidFill>
              </a:rPr>
              <a:t>git_clone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130</Words>
  <Application>Microsoft Macintosh PowerPoint</Application>
  <PresentationFormat>Widescreen</PresentationFormat>
  <Paragraphs>100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1: The Command Line</dc:title>
  <dc:subject>PptxGenJS Presentation</dc:subject>
  <dc:creator>Created by Marp</dc:creator>
  <cp:lastModifiedBy>Dikeledi Kekana</cp:lastModifiedBy>
  <cp:revision>2</cp:revision>
  <dcterms:created xsi:type="dcterms:W3CDTF">2025-09-15T10:15:37Z</dcterms:created>
  <dcterms:modified xsi:type="dcterms:W3CDTF">2025-09-16T06:43:51Z</dcterms:modified>
</cp:coreProperties>
</file>